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9" r:id="rId7"/>
    <p:sldId id="258" r:id="rId8"/>
    <p:sldId id="260" r:id="rId9"/>
    <p:sldId id="261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4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FB654C7-FCA5-4859-AD57-B2043C3ED9FA}" type="datetime1">
              <a:rPr lang="pt-BR" smtClean="0"/>
              <a:t>11/11/2023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AC5364-3771-4DA5-94A1-0BCFA494FE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69308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E2D1A7-0284-4364-8869-2DA705195CA4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pt-BR" noProof="0"/>
              <a:t>5</a:t>
            </a:r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ADD3C7-09A3-4FAE-BEB8-19FEF192607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35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555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093C78-49A3-4CAE-B367-485CE438286F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4FF697-C24A-4FEB-B9D6-8928D43C7541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B27E60-17BA-4179-BDB5-54C80478C418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half" idx="14" hasCustomPrompt="1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rtl="0"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72CE20-27A0-4EF7-BDF5-DDEA51A8F258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2" name="Caixa de texto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  <p:sp>
        <p:nvSpPr>
          <p:cNvPr id="15" name="Caixa de texto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AA61A8-9D28-4B33-878D-29FD3BF6A3C3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0E2F5A-7FB0-4493-B5D1-D8BBBA32C637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9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0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1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9" name="Conector Reto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12C149-AF61-4B9B-9933-C10B9A25E689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55BD78-75F2-4231-A9EE-C406C88EB22E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C5D21-226D-4259-AE1F-BA10F555108F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6C802F-C333-4780-A48B-89E129FB67BE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7DD7E6-614A-45B4-B4D5-8F54F1B488C5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993D1-3D4C-4E4C-93AB-9B98436D8F98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0643B6-44D2-409B-B2AB-F8C40B83F9E0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FD6D30-F7C3-4862-873D-CA57ECA4719A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83DCFD-C861-428F-A100-EEE888754095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D8929-C399-409E-B0D4-5C1AD6586EF7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4CFF10-E54D-4ED6-AC2F-5BC9B4BC4EB4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925954A5-BCDB-489D-8AD0-44D24C6A4E3F}" type="datetime1">
              <a:rPr lang="pt-BR" noProof="0" smtClean="0"/>
              <a:t>11/11/2023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B1HFCEdLxA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tângulo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833" y="1143000"/>
            <a:ext cx="10308920" cy="2911003"/>
          </a:xfrm>
        </p:spPr>
        <p:txBody>
          <a:bodyPr rtlCol="0">
            <a:normAutofit fontScale="90000"/>
          </a:bodyPr>
          <a:lstStyle/>
          <a:p>
            <a:r>
              <a:rPr lang="pt-BR" sz="6000" dirty="0">
                <a:solidFill>
                  <a:schemeClr val="tx1"/>
                </a:solidFill>
              </a:rPr>
              <a:t>Algoritmos de Busca em árvores binarias – </a:t>
            </a:r>
            <a:r>
              <a:rPr lang="pt-BR" sz="5300" dirty="0">
                <a:solidFill>
                  <a:schemeClr val="tx1"/>
                </a:solidFill>
              </a:rPr>
              <a:t>Árvore AVL</a:t>
            </a:r>
            <a:br>
              <a:rPr lang="pt-BR" sz="6000" dirty="0">
                <a:solidFill>
                  <a:schemeClr val="tx1"/>
                </a:solidFill>
              </a:rPr>
            </a:br>
            <a:endParaRPr lang="pt-BR" sz="36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914" y="5025291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pt-BR" cap="none" dirty="0">
                <a:solidFill>
                  <a:schemeClr val="tx1"/>
                </a:solidFill>
              </a:rPr>
              <a:t>Leonardo pereira campos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tângulo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4" name="Forma Livre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 fontScale="90000"/>
          </a:bodyPr>
          <a:lstStyle/>
          <a:p>
            <a:r>
              <a:rPr lang="pt-BR" dirty="0">
                <a:solidFill>
                  <a:srgbClr val="EBEBEB"/>
                </a:solidFill>
              </a:rPr>
              <a:t>Conceito </a:t>
            </a:r>
            <a:br>
              <a:rPr lang="pt-BR" dirty="0">
                <a:solidFill>
                  <a:srgbClr val="EBEBEB"/>
                </a:solidFill>
              </a:rPr>
            </a:br>
            <a:endParaRPr lang="pt-BR" dirty="0">
              <a:solidFill>
                <a:srgbClr val="EBEBEB"/>
              </a:solidFill>
            </a:endParaRP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EC3A91-2C7E-E13D-2908-35643C2FA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736" y="2402308"/>
            <a:ext cx="8946541" cy="1640910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 Arvore AVL é uma árvore de busca binaria criada por </a:t>
            </a:r>
            <a:r>
              <a:rPr lang="pt-BR" dirty="0" err="1"/>
              <a:t>Georgy</a:t>
            </a:r>
            <a:r>
              <a:rPr lang="pt-BR" dirty="0"/>
              <a:t> Adelson-</a:t>
            </a:r>
            <a:r>
              <a:rPr lang="pt-BR" dirty="0" err="1"/>
              <a:t>Velsky</a:t>
            </a:r>
            <a:r>
              <a:rPr lang="pt-BR" dirty="0"/>
              <a:t> e </a:t>
            </a:r>
            <a:r>
              <a:rPr lang="pt-BR" dirty="0" err="1"/>
              <a:t>Yevgeniy</a:t>
            </a:r>
            <a:r>
              <a:rPr lang="pt-BR" dirty="0"/>
              <a:t> Landis, onde a diferença de altura entre a diferença entre a altura da sub arvore da esquerda e da direita é no máximo 1.</a:t>
            </a:r>
          </a:p>
        </p:txBody>
      </p:sp>
      <p:pic>
        <p:nvPicPr>
          <p:cNvPr id="1026" name="Picture 2" descr="Estruturas de Dados e Algoritmos">
            <a:extLst>
              <a:ext uri="{FF2B5EF4-FFF2-40B4-BE49-F238E27FC236}">
                <a16:creationId xmlns:a16="http://schemas.microsoft.com/office/drawing/2014/main" id="{E98F13F3-6693-7854-27D6-A086673A2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3746392"/>
            <a:ext cx="10287000" cy="311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5781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409DB-79F8-9122-C21E-405EB647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549614-FBDC-514D-D5D0-4289D2078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787F16A-B793-295C-E44E-798F0E0D1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082" y="1252331"/>
            <a:ext cx="10206605" cy="514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AECEB5-3E3A-44B4-781C-A712F8268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Complexidade 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9000BDA-4923-23A1-020D-9D2E54E42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661" y="2366386"/>
            <a:ext cx="8792173" cy="3723071"/>
          </a:xfrm>
        </p:spPr>
      </p:pic>
    </p:spTree>
    <p:extLst>
      <p:ext uri="{BB962C8B-B14F-4D97-AF65-F5344CB8AC3E}">
        <p14:creationId xmlns:p14="http://schemas.microsoft.com/office/powerpoint/2010/main" val="3337048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D3FBB-CA69-C5FA-9124-AE04B5B2C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Video</a:t>
            </a:r>
          </a:p>
        </p:txBody>
      </p:sp>
      <p:pic>
        <p:nvPicPr>
          <p:cNvPr id="4" name="Mídia Online 3" title="AVL trees in 5 minutes — Intro &amp; Search">
            <a:hlinkClick r:id="" action="ppaction://media"/>
            <a:extLst>
              <a:ext uri="{FF2B5EF4-FFF2-40B4-BE49-F238E27FC236}">
                <a16:creationId xmlns:a16="http://schemas.microsoft.com/office/drawing/2014/main" id="{DA2A3961-5C82-CFFA-EA9D-22B53CF51B7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26718" y="1466745"/>
            <a:ext cx="10459233" cy="50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4466D4-18C8-6AA7-24F3-900E8D7D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816BC7-5681-12A4-661E-BC25B9620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3535121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70_TF78148557.potx" id="{71B49EAE-8E75-4DBA-B0C7-BA542905B241}" vid="{6089EAC7-3C09-4FE1-B251-3F5AA26933D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46e8151-1f19-402b-8c66-53e7682eb25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9C0E1B3954ED7468DD4389B96923CBF" ma:contentTypeVersion="4" ma:contentTypeDescription="Crie um novo documento." ma:contentTypeScope="" ma:versionID="eaa7be1dcb7b2e4307cb3ce9cc1aa8d6">
  <xsd:schema xmlns:xsd="http://www.w3.org/2001/XMLSchema" xmlns:xs="http://www.w3.org/2001/XMLSchema" xmlns:p="http://schemas.microsoft.com/office/2006/metadata/properties" xmlns:ns2="b46e8151-1f19-402b-8c66-53e7682eb25f" targetNamespace="http://schemas.microsoft.com/office/2006/metadata/properties" ma:root="true" ma:fieldsID="3e69b4066a5c74ccd0726c3fcee464c3" ns2:_="">
    <xsd:import namespace="b46e8151-1f19-402b-8c66-53e7682eb25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6e8151-1f19-402b-8c66-53e7682eb25f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5F2F52D-0ACC-4AB9-B4A1-13BB3753456B}"/>
</file>

<file path=docProps/app.xml><?xml version="1.0" encoding="utf-8"?>
<Properties xmlns="http://schemas.openxmlformats.org/officeDocument/2006/extended-properties" xmlns:vt="http://schemas.openxmlformats.org/officeDocument/2006/docPropsVTypes">
  <Template>Design de Íon </Template>
  <TotalTime>51</TotalTime>
  <Words>63</Words>
  <Application>Microsoft Office PowerPoint</Application>
  <PresentationFormat>Widescreen</PresentationFormat>
  <Paragraphs>11</Paragraphs>
  <Slides>6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Íon</vt:lpstr>
      <vt:lpstr>Algoritmos de Busca em árvores binarias – Árvore AVL </vt:lpstr>
      <vt:lpstr>Conceito  </vt:lpstr>
      <vt:lpstr>Exemplo</vt:lpstr>
      <vt:lpstr>Complexidade </vt:lpstr>
      <vt:lpstr>Video</vt:lpstr>
      <vt:lpstr>Fim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LEONARDO PEREIRA CAMPOS</dc:creator>
  <cp:lastModifiedBy>LEONARDO PEREIRA CAMPOS</cp:lastModifiedBy>
  <cp:revision>3</cp:revision>
  <dcterms:created xsi:type="dcterms:W3CDTF">2023-11-04T05:40:16Z</dcterms:created>
  <dcterms:modified xsi:type="dcterms:W3CDTF">2023-11-12T00:35:27Z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0x01010079C0E1B3954ED7468DD4389B96923CBF</vt:lpwstr>
  </property>
</Properties>
</file>